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9" r:id="rId17"/>
    <p:sldId id="272" r:id="rId18"/>
    <p:sldId id="271" r:id="rId19"/>
    <p:sldId id="273" r:id="rId20"/>
    <p:sldId id="276" r:id="rId21"/>
    <p:sldId id="274" r:id="rId22"/>
    <p:sldId id="275" r:id="rId23"/>
    <p:sldId id="277" r:id="rId24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108" d="100"/>
          <a:sy n="108" d="100"/>
        </p:scale>
        <p:origin x="170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C931C-D60E-4513-90E2-2B1FA3E80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0F556-7BEA-4B71-AC06-6C3663325E9B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1EE42-0CB1-4400-B24C-73C332823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35AFD-C264-4793-AE9D-A0630B9C8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8F528-7B10-48E3-86A3-DAB780A817DD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52305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04CB1-5BC4-4AD0-B84F-9A30BCD3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E41DC-C602-45A4-8375-A09B67CB6E90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5D883-B389-4B1F-B611-B30F76748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FE2781-8AED-4FAC-85A4-2E03707E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5F663C-5543-40A3-A47A-ACBBE1779435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24610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92E82-0C25-42CE-BD63-7D2FA38CA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66338D-2578-4F19-9110-EE402EE743AC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DF0E3D-EEF2-4E06-993D-CF5D07E80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A5FAC3-C8EE-4912-B1DF-B029663B3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AF6CEC-08A4-4B8E-98B9-DAD9439ACD4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5539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EB260-0B8D-4915-8559-464F97FB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EF9726-9FAD-4B7C-8DC9-F1E5754A7CE7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A179E-B9CE-499E-8043-D43CA43B8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D09D7-A502-483E-8BEE-37FAB3927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0ADA5-7E4C-4D88-999E-F0B770977CDF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62938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15297-F8C2-4887-8E55-9F6CADFA7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9E460-8925-4C35-9F9E-0E6A688478D2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768BC-1244-4DFB-84BD-2EBB7CAC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9B5AF8-E41E-41C7-A5DB-15DFC76E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475E2-0943-4632-BD2D-B6CD80975E2C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8909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188206-C1F3-42F6-9DA1-EBF9A49A8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231C5-770D-4803-8AD0-8C5A6F84E374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F2EBC5-CFB2-403A-852A-0DE76E321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11D548-A78D-486C-B362-372D92958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C31AD0-FF28-41B4-9D3E-2FF41217EC1B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8198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D912DCE5-167D-4B8E-BA46-68B20541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6FA19-DDA0-4FE6-B117-6B9C6030F4EC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0C7F9C6-E290-45CE-B225-0F1F7A53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FBD18E5-6FCC-4ACD-96FD-1DA67B55B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1FA33F-1057-4BCA-8E19-3A0FD97408D3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2644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271786F-13E4-4402-9FBB-D0A6A9CB5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11D94B-067E-48E5-AFB0-F1815FB3FC51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E2445C0-CDD6-4307-B6BC-C2A62F59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1B3A5A7-D120-406B-9CAD-DE84FFF20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BF7C8-CF21-4ED3-9A72-60D0A9D51C38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5333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063667-F79B-4AFC-A417-57220B454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0321E-B62C-4A7E-A2CC-B9DA937D5B6C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6C3725A-95C0-404E-9D04-E6C57502E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EEBB438-A404-4A9B-AB1E-E4FEB0036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FD9B2B-7799-467F-A14D-9611B79CF01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8930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EFAF4B4-1226-40A7-ABA2-35AC079A4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928E4-840F-4C29-AE36-B417B8FD00A1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E48FBA-47DF-4E09-972F-B97D36F37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AD5B60F-59E5-4707-9B50-294726ED7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FA199-F3E1-41B2-995A-FB41F1FDEFD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4689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8635973-1F82-4FE3-B05D-95B2DA9A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A3473-7862-40F9-ADA3-C46C75036887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4565E5-07D5-4AE6-AB5B-58C3F0342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B8F7425-9038-453D-B658-F2EFE5AE8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50CDA-3858-4F3D-B4D0-DBED4DC4B68A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941447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AE1B620-CA29-40D9-A948-29E010CB0B8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86785F60-B02F-4081-9F0D-5B89276382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50839-522D-423E-BC94-81B45718CA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5825D069-1001-41FB-A244-F76E713C5027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19C162-8394-401C-B11F-F324EF6162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1B96-313F-4598-B185-78126E7691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3B93BEC-D8D6-40ED-A3B8-91C28336FA8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pt2_001_20110922">
            <a:extLst>
              <a:ext uri="{FF2B5EF4-FFF2-40B4-BE49-F238E27FC236}">
                <a16:creationId xmlns:a16="http://schemas.microsoft.com/office/drawing/2014/main" id="{D8C5F7B8-0B85-4888-AFB5-7E9D1162FF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010">
            <a:extLst>
              <a:ext uri="{FF2B5EF4-FFF2-40B4-BE49-F238E27FC236}">
                <a16:creationId xmlns:a16="http://schemas.microsoft.com/office/drawing/2014/main" id="{721C5F8B-2A3D-4E0B-BDAD-AA63E8AB0FC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011">
            <a:extLst>
              <a:ext uri="{FF2B5EF4-FFF2-40B4-BE49-F238E27FC236}">
                <a16:creationId xmlns:a16="http://schemas.microsoft.com/office/drawing/2014/main" id="{C884E3F9-A9A0-4562-8BC8-022193380AC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012">
            <a:extLst>
              <a:ext uri="{FF2B5EF4-FFF2-40B4-BE49-F238E27FC236}">
                <a16:creationId xmlns:a16="http://schemas.microsoft.com/office/drawing/2014/main" id="{E05D214E-BD1B-4C9E-9292-5132BA31C2A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013">
            <a:extLst>
              <a:ext uri="{FF2B5EF4-FFF2-40B4-BE49-F238E27FC236}">
                <a16:creationId xmlns:a16="http://schemas.microsoft.com/office/drawing/2014/main" id="{FA030082-C743-4C67-8236-91F063F10F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014">
            <a:extLst>
              <a:ext uri="{FF2B5EF4-FFF2-40B4-BE49-F238E27FC236}">
                <a16:creationId xmlns:a16="http://schemas.microsoft.com/office/drawing/2014/main" id="{C660CA27-2ECB-4E2D-94A4-5A1A8BB1FE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015">
            <a:extLst>
              <a:ext uri="{FF2B5EF4-FFF2-40B4-BE49-F238E27FC236}">
                <a16:creationId xmlns:a16="http://schemas.microsoft.com/office/drawing/2014/main" id="{DFED50F5-69D2-4801-AAA5-7247CC4D5D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016">
            <a:extLst>
              <a:ext uri="{FF2B5EF4-FFF2-40B4-BE49-F238E27FC236}">
                <a16:creationId xmlns:a16="http://schemas.microsoft.com/office/drawing/2014/main" id="{800ABE71-73A7-4374-AD31-6362B74651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017">
            <a:extLst>
              <a:ext uri="{FF2B5EF4-FFF2-40B4-BE49-F238E27FC236}">
                <a16:creationId xmlns:a16="http://schemas.microsoft.com/office/drawing/2014/main" id="{5B3E7089-B1E2-41C9-8C76-C1B452F9F9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018">
            <a:extLst>
              <a:ext uri="{FF2B5EF4-FFF2-40B4-BE49-F238E27FC236}">
                <a16:creationId xmlns:a16="http://schemas.microsoft.com/office/drawing/2014/main" id="{13FB337B-F2D3-4460-8844-4395B776B20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019">
            <a:extLst>
              <a:ext uri="{FF2B5EF4-FFF2-40B4-BE49-F238E27FC236}">
                <a16:creationId xmlns:a16="http://schemas.microsoft.com/office/drawing/2014/main" id="{738DDFA6-FB6C-4399-B4B0-DADD2E4B973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002">
            <a:extLst>
              <a:ext uri="{FF2B5EF4-FFF2-40B4-BE49-F238E27FC236}">
                <a16:creationId xmlns:a16="http://schemas.microsoft.com/office/drawing/2014/main" id="{19B119C9-639E-4440-840F-CE86700EA2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020">
            <a:extLst>
              <a:ext uri="{FF2B5EF4-FFF2-40B4-BE49-F238E27FC236}">
                <a16:creationId xmlns:a16="http://schemas.microsoft.com/office/drawing/2014/main" id="{24D8D529-1655-4EB7-BCD6-6231FF9506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021">
            <a:extLst>
              <a:ext uri="{FF2B5EF4-FFF2-40B4-BE49-F238E27FC236}">
                <a16:creationId xmlns:a16="http://schemas.microsoft.com/office/drawing/2014/main" id="{5B18E7F8-BB62-478E-8DB5-2FBA57B1E6B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022">
            <a:extLst>
              <a:ext uri="{FF2B5EF4-FFF2-40B4-BE49-F238E27FC236}">
                <a16:creationId xmlns:a16="http://schemas.microsoft.com/office/drawing/2014/main" id="{222D745C-3C6D-4E12-94C7-9EEEE200589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pt2_022_20110922">
            <a:extLst>
              <a:ext uri="{FF2B5EF4-FFF2-40B4-BE49-F238E27FC236}">
                <a16:creationId xmlns:a16="http://schemas.microsoft.com/office/drawing/2014/main" id="{2854A66F-2D0F-4FC1-A768-4583079C3F8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03">
            <a:extLst>
              <a:ext uri="{FF2B5EF4-FFF2-40B4-BE49-F238E27FC236}">
                <a16:creationId xmlns:a16="http://schemas.microsoft.com/office/drawing/2014/main" id="{277D0AA3-8B55-4BEE-8226-D6D7529316B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004">
            <a:extLst>
              <a:ext uri="{FF2B5EF4-FFF2-40B4-BE49-F238E27FC236}">
                <a16:creationId xmlns:a16="http://schemas.microsoft.com/office/drawing/2014/main" id="{4ED5664D-6B3F-4220-8FCE-D4E9DFDA87E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005">
            <a:extLst>
              <a:ext uri="{FF2B5EF4-FFF2-40B4-BE49-F238E27FC236}">
                <a16:creationId xmlns:a16="http://schemas.microsoft.com/office/drawing/2014/main" id="{AEDD91CF-2042-48EC-9E98-0B676839304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3" descr="006">
            <a:extLst>
              <a:ext uri="{FF2B5EF4-FFF2-40B4-BE49-F238E27FC236}">
                <a16:creationId xmlns:a16="http://schemas.microsoft.com/office/drawing/2014/main" id="{062A8C80-3A87-4C40-9328-DAE8ECBFBB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007">
            <a:extLst>
              <a:ext uri="{FF2B5EF4-FFF2-40B4-BE49-F238E27FC236}">
                <a16:creationId xmlns:a16="http://schemas.microsoft.com/office/drawing/2014/main" id="{7DEA9D39-BF37-44F3-9D59-3909629F236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008">
            <a:extLst>
              <a:ext uri="{FF2B5EF4-FFF2-40B4-BE49-F238E27FC236}">
                <a16:creationId xmlns:a16="http://schemas.microsoft.com/office/drawing/2014/main" id="{9DCD0DFE-0CE6-4614-9456-933CBA5800E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009">
            <a:extLst>
              <a:ext uri="{FF2B5EF4-FFF2-40B4-BE49-F238E27FC236}">
                <a16:creationId xmlns:a16="http://schemas.microsoft.com/office/drawing/2014/main" id="{F08C6278-7333-47EC-9F3B-F37B4A3FA8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9140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UIDATA" val="&lt;database version=&quot;7.0&quot;&gt;&lt;object type=&quot;1&quot; unique_id=&quot;10001&quot;&gt;&lt;object type=&quot;8&quot; unique_id=&quot;10128&quot;&gt;&lt;/object&gt;&lt;object type=&quot;2&quot; unique_id=&quot;10129&quot;&gt;&lt;object type=&quot;3&quot; unique_id=&quot;10130&quot;&gt;&lt;property id=&quot;20148&quot; value=&quot;5&quot;/&gt;&lt;property id=&quot;20300&quot; value=&quot;Slide 1&quot;/&gt;&lt;property id=&quot;20307&quot; value=&quot;256&quot;/&gt;&lt;/object&gt;&lt;object type=&quot;3&quot; unique_id=&quot;10131&quot;&gt;&lt;property id=&quot;20148&quot; value=&quot;5&quot;/&gt;&lt;property id=&quot;20300&quot; value=&quot;Slide 2&quot;/&gt;&lt;property id=&quot;20307&quot; value=&quot;257&quot;/&gt;&lt;/object&gt;&lt;object type=&quot;3&quot; unique_id=&quot;10132&quot;&gt;&lt;property id=&quot;20148&quot; value=&quot;5&quot;/&gt;&lt;property id=&quot;20300&quot; value=&quot;Slide 3&quot;/&gt;&lt;property id=&quot;20307&quot; value=&quot;258&quot;/&gt;&lt;/object&gt;&lt;object type=&quot;3&quot; unique_id=&quot;10133&quot;&gt;&lt;property id=&quot;20148&quot; value=&quot;5&quot;/&gt;&lt;property id=&quot;20300&quot; value=&quot;Slide 4&quot;/&gt;&lt;property id=&quot;20307&quot; value=&quot;259&quot;/&gt;&lt;/object&gt;&lt;object type=&quot;3&quot; unique_id=&quot;10134&quot;&gt;&lt;property id=&quot;20148&quot; value=&quot;5&quot;/&gt;&lt;property id=&quot;20300&quot; value=&quot;Slide 5&quot;/&gt;&lt;property id=&quot;20307&quot; value=&quot;260&quot;/&gt;&lt;/object&gt;&lt;object type=&quot;3&quot; unique_id=&quot;10135&quot;&gt;&lt;property id=&quot;20148&quot; value=&quot;5&quot;/&gt;&lt;property id=&quot;20300&quot; value=&quot;Slide 6&quot;/&gt;&lt;property id=&quot;20307&quot; value=&quot;261&quot;/&gt;&lt;/object&gt;&lt;object type=&quot;3&quot; unique_id=&quot;10136&quot;&gt;&lt;property id=&quot;20148&quot; value=&quot;5&quot;/&gt;&lt;property id=&quot;20300&quot; value=&quot;Slide 7&quot;/&gt;&lt;property id=&quot;20307&quot; value=&quot;262&quot;/&gt;&lt;/object&gt;&lt;object type=&quot;3&quot; unique_id=&quot;10137&quot;&gt;&lt;property id=&quot;20148&quot; value=&quot;5&quot;/&gt;&lt;property id=&quot;20300&quot; value=&quot;Slide 8&quot;/&gt;&lt;property id=&quot;20307&quot; value=&quot;263&quot;/&gt;&lt;/object&gt;&lt;object type=&quot;3&quot; unique_id=&quot;10138&quot;&gt;&lt;property id=&quot;20148&quot; value=&quot;5&quot;/&gt;&lt;property id=&quot;20300&quot; value=&quot;Slide 9&quot;/&gt;&lt;property id=&quot;20307&quot; value=&quot;264&quot;/&gt;&lt;/object&gt;&lt;object type=&quot;3&quot; unique_id=&quot;10139&quot;&gt;&lt;property id=&quot;20148&quot; value=&quot;5&quot;/&gt;&lt;property id=&quot;20300&quot; value=&quot;Slide 10&quot;/&gt;&lt;property id=&quot;20307&quot; value=&quot;265&quot;/&gt;&lt;/object&gt;&lt;object type=&quot;3&quot; unique_id=&quot;10140&quot;&gt;&lt;property id=&quot;20148&quot; value=&quot;5&quot;/&gt;&lt;property id=&quot;20300&quot; value=&quot;Slide 11&quot;/&gt;&lt;property id=&quot;20307&quot; value=&quot;266&quot;/&gt;&lt;/object&gt;&lt;object type=&quot;3&quot; unique_id=&quot;10141&quot;&gt;&lt;property id=&quot;20148&quot; value=&quot;5&quot;/&gt;&lt;property id=&quot;20300&quot; value=&quot;Slide 12&quot;/&gt;&lt;property id=&quot;20307&quot; value=&quot;267&quot;/&gt;&lt;/object&gt;&lt;object type=&quot;3&quot; unique_id=&quot;10142&quot;&gt;&lt;property id=&quot;20148&quot; value=&quot;5&quot;/&gt;&lt;property id=&quot;20300&quot; value=&quot;Slide 13&quot;/&gt;&lt;property id=&quot;20307&quot; value=&quot;268&quot;/&gt;&lt;/object&gt;&lt;object type=&quot;3&quot; unique_id=&quot;10143&quot;&gt;&lt;property id=&quot;20148&quot; value=&quot;5&quot;/&gt;&lt;property id=&quot;20300&quot; value=&quot;Slide 14&quot;/&gt;&lt;property id=&quot;20307&quot; value=&quot;269&quot;/&gt;&lt;/object&gt;&lt;object type=&quot;3&quot; unique_id=&quot;10144&quot;&gt;&lt;property id=&quot;20148&quot; value=&quot;5&quot;/&gt;&lt;property id=&quot;20300&quot; value=&quot;Slide 15&quot;/&gt;&lt;property id=&quot;20307&quot; value=&quot;270&quot;/&gt;&lt;/object&gt;&lt;object type=&quot;3&quot; unique_id=&quot;10145&quot;&gt;&lt;property id=&quot;20148&quot; value=&quot;5&quot;/&gt;&lt;property id=&quot;20300&quot; value=&quot;Slide 16&quot;/&gt;&lt;property id=&quot;20307&quot; value=&quot;279&quot;/&gt;&lt;/object&gt;&lt;object type=&quot;3&quot; unique_id=&quot;10146&quot;&gt;&lt;property id=&quot;20148&quot; value=&quot;5&quot;/&gt;&lt;property id=&quot;20300&quot; value=&quot;Slide 17&quot;/&gt;&lt;property id=&quot;20307&quot; value=&quot;272&quot;/&gt;&lt;/object&gt;&lt;object type=&quot;3&quot; unique_id=&quot;10147&quot;&gt;&lt;property id=&quot;20148&quot; value=&quot;5&quot;/&gt;&lt;property id=&quot;20300&quot; value=&quot;Slide 18&quot;/&gt;&lt;property id=&quot;20307&quot; value=&quot;271&quot;/&gt;&lt;/object&gt;&lt;object type=&quot;3&quot; unique_id=&quot;10148&quot;&gt;&lt;property id=&quot;20148&quot; value=&quot;5&quot;/&gt;&lt;property id=&quot;20300&quot; value=&quot;Slide 19&quot;/&gt;&lt;property id=&quot;20307&quot; value=&quot;273&quot;/&gt;&lt;/object&gt;&lt;object type=&quot;3&quot; unique_id=&quot;10149&quot;&gt;&lt;property id=&quot;20148&quot; value=&quot;5&quot;/&gt;&lt;property id=&quot;20300&quot; value=&quot;Slide 20&quot;/&gt;&lt;property id=&quot;20307&quot; value=&quot;276&quot;/&gt;&lt;/object&gt;&lt;object type=&quot;3&quot; unique_id=&quot;10150&quot;&gt;&lt;property id=&quot;20148&quot; value=&quot;5&quot;/&gt;&lt;property id=&quot;20300&quot; value=&quot;Slide 21&quot;/&gt;&lt;property id=&quot;20307&quot; value=&quot;274&quot;/&gt;&lt;/object&gt;&lt;object type=&quot;3&quot; unique_id=&quot;10151&quot;&gt;&lt;property id=&quot;20148&quot; value=&quot;5&quot;/&gt;&lt;property id=&quot;20300&quot; value=&quot;Slide 22&quot;/&gt;&lt;property id=&quot;20307&quot; value=&quot;275&quot;/&gt;&lt;/object&gt;&lt;object type=&quot;3&quot; unique_id=&quot;10152&quot;&gt;&lt;property id=&quot;20148&quot; value=&quot;5&quot;/&gt;&lt;property id=&quot;20300&quot; value=&quot;Slide 23&quot;/&gt;&lt;property id=&quot;20307&quot; value=&quot;277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0</Words>
  <PresentationFormat>如螢幕大小 (4:3)</PresentationFormat>
  <Paragraphs>0</Paragraphs>
  <Slides>23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7" baseType="lpstr">
      <vt:lpstr>Arial</vt:lpstr>
      <vt:lpstr>新細明體</vt:lpstr>
      <vt:lpstr>Calibri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terms:created xsi:type="dcterms:W3CDTF">2011-10-20T09:51:34Z</dcterms:created>
  <dcterms:modified xsi:type="dcterms:W3CDTF">2020-11-10T03:36:00Z</dcterms:modified>
</cp:coreProperties>
</file>